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3" r:id="rId2"/>
    <p:sldId id="379" r:id="rId3"/>
    <p:sldId id="384" r:id="rId4"/>
    <p:sldId id="385" r:id="rId5"/>
    <p:sldId id="386" r:id="rId6"/>
    <p:sldId id="387" r:id="rId7"/>
    <p:sldId id="388" r:id="rId8"/>
    <p:sldId id="329" r:id="rId9"/>
    <p:sldId id="361" r:id="rId10"/>
    <p:sldId id="362" r:id="rId11"/>
    <p:sldId id="283" r:id="rId12"/>
    <p:sldId id="381" r:id="rId13"/>
    <p:sldId id="331" r:id="rId14"/>
    <p:sldId id="341" r:id="rId15"/>
    <p:sldId id="352" r:id="rId16"/>
    <p:sldId id="354" r:id="rId17"/>
    <p:sldId id="356" r:id="rId18"/>
    <p:sldId id="363" r:id="rId19"/>
    <p:sldId id="380" r:id="rId20"/>
    <p:sldId id="378" r:id="rId21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STRUCTIONS" id="{BB928E10-A69C-42F6-8B07-A2FEAC067766}">
          <p14:sldIdLst>
            <p14:sldId id="383"/>
            <p14:sldId id="382"/>
          </p14:sldIdLst>
        </p14:section>
        <p14:section name="SLIDE STARTERS" id="{ACC24B29-0CC7-491A-A98A-CF7CBDBE501E}">
          <p14:sldIdLst>
            <p14:sldId id="377"/>
            <p14:sldId id="379"/>
            <p14:sldId id="329"/>
            <p14:sldId id="361"/>
            <p14:sldId id="362"/>
            <p14:sldId id="283"/>
            <p14:sldId id="381"/>
            <p14:sldId id="331"/>
            <p14:sldId id="341"/>
            <p14:sldId id="352"/>
            <p14:sldId id="354"/>
            <p14:sldId id="356"/>
            <p14:sldId id="363"/>
            <p14:sldId id="380"/>
          </p14:sldIdLst>
        </p14:section>
        <p14:section name="THANK YOU" id="{6CD91DAB-8EC3-4802-89E9-0F1C7022FB28}">
          <p14:sldIdLst>
            <p14:sldId id="378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84972" autoAdjust="0"/>
  </p:normalViewPr>
  <p:slideViewPr>
    <p:cSldViewPr snapToGrid="0">
      <p:cViewPr varScale="1">
        <p:scale>
          <a:sx n="77" d="100"/>
          <a:sy n="77" d="100"/>
        </p:scale>
        <p:origin x="-28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83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757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94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8/17/2017 7:09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269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Tip:</a:t>
            </a:r>
          </a:p>
          <a:p>
            <a:pPr algn="l"/>
            <a:r>
              <a:rPr lang="en-US" dirty="0"/>
              <a:t>When using complex image as full-bleed background add a transparency (70%-90%) fill layer to give contrast to text.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0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8/17/2017 7:09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713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961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 a</a:t>
            </a:r>
            <a:r>
              <a:rPr lang="en-US" baseline="0" dirty="0"/>
              <a:t>n image and multiple key statements with a strong grid.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00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8659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xmlns="" val="324911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 cstate="print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 cstate="print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 cstate="print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 cstate="print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 cstate="print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 cstate="print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 cstate="print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xmlns="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 cstate="print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 cstate="print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xmlns="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xmlns="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xmlns="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xmlns="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 cstate="print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xmlns="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xmlns="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D:\KeepVid%20Pro%20Downloaded\Why%20Do%20We%20Fall%20-%20Motivational%20Video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D:\KeepVid%20Pro%20Downloaded\Women%20soccer%20motivation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73039" y="4290643"/>
            <a:ext cx="2995659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 smtClean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FROM START TO FINISH</a:t>
            </a:r>
            <a:endParaRPr lang="en-US" sz="2800" dirty="0">
              <a:gradFill>
                <a:gsLst>
                  <a:gs pos="0">
                    <a:srgbClr val="75D1FF">
                      <a:lumMod val="5000"/>
                      <a:lumOff val="9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7847" y="2461199"/>
            <a:ext cx="8804365" cy="1311128"/>
          </a:xfrm>
        </p:spPr>
        <p:txBody>
          <a:bodyPr/>
          <a:lstStyle/>
          <a:p>
            <a:r>
              <a:rPr lang="en-US" dirty="0" smtClean="0"/>
              <a:t>JOURNEY	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45693" y="1778989"/>
            <a:ext cx="9461500" cy="757130"/>
          </a:xfrm>
        </p:spPr>
        <p:txBody>
          <a:bodyPr/>
          <a:lstStyle/>
          <a:p>
            <a:pPr algn="r"/>
            <a:r>
              <a:rPr lang="en-US" dirty="0" smtClean="0"/>
              <a:t>SUCCESS IS 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32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TRANSITIONS </a:t>
            </a:r>
            <a:br>
              <a:rPr lang="en-US" dirty="0"/>
            </a:br>
            <a:r>
              <a:rPr lang="en-US" dirty="0"/>
              <a:t>&amp; SECTION DIVIDERS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TIP </a:t>
            </a:r>
          </a:p>
          <a:p>
            <a:pPr lvl="1"/>
            <a:r>
              <a:rPr lang="en-US"/>
              <a:t>To keep the audience focused, always use the same transition before a new topic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Consistency helps viewer see connections in the story – </a:t>
            </a:r>
            <a:br>
              <a:rPr lang="en-US"/>
            </a:br>
            <a:r>
              <a:rPr lang="en-US"/>
              <a:t>use same layout and design for individual sections and </a:t>
            </a:r>
            <a:br>
              <a:rPr lang="en-US"/>
            </a:br>
            <a:r>
              <a:rPr lang="en-US"/>
              <a:t>give your audience a mental check-point.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7079039"/>
      </p:ext>
    </p:extLst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Understand </a:t>
            </a:r>
            <a:br>
              <a:rPr lang="en-US"/>
            </a:br>
            <a:r>
              <a:rPr lang="en-US"/>
              <a:t>your brand </a:t>
            </a:r>
            <a:br>
              <a:rPr lang="en-US"/>
            </a:br>
            <a:r>
              <a:rPr lang="en-US"/>
              <a:t>and audience; speak in an authentic voice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Get your facts straight with </a:t>
            </a:r>
            <a:br>
              <a:rPr lang="en-US"/>
            </a:br>
            <a:r>
              <a:rPr lang="en-US"/>
              <a:t>5 W’s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/>
              <a:t>The power </a:t>
            </a:r>
            <a:br>
              <a:rPr lang="en-US"/>
            </a:br>
            <a:r>
              <a:rPr lang="en-US"/>
              <a:t>of specifics, details, and imagery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/>
              <a:t>Show, </a:t>
            </a:r>
            <a:br>
              <a:rPr lang="en-US"/>
            </a:br>
            <a:r>
              <a:rPr lang="en-US"/>
              <a:t>don’t tell</a:t>
            </a:r>
          </a:p>
          <a:p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/>
              <a:t>Know the </a:t>
            </a:r>
            <a:br>
              <a:rPr lang="en-US"/>
            </a:br>
            <a:r>
              <a:rPr lang="en-US"/>
              <a:t>end at the beginning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STAGE HAS BEEN SET</a:t>
            </a:r>
            <a:br>
              <a:rPr lang="en-US" dirty="0"/>
            </a:br>
            <a:r>
              <a:rPr lang="en-US" dirty="0"/>
              <a:t>go ahead and follow the basic 5 steps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8438" y="6450449"/>
            <a:ext cx="74975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Reference : The basics you can find anywhere 5 Steps To Successful Storytelling Published on April 5, 2014 Featured in: Marketing &amp; Advertising</a:t>
            </a:r>
          </a:p>
        </p:txBody>
      </p:sp>
    </p:spTree>
    <p:extLst>
      <p:ext uri="{BB962C8B-B14F-4D97-AF65-F5344CB8AC3E}">
        <p14:creationId xmlns:p14="http://schemas.microsoft.com/office/powerpoint/2010/main" xmlns="" val="21612569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VISUALS ADD A COMPONENT TO STORYTELLING THAT TEXT CANNOT | </a:t>
            </a:r>
            <a:r>
              <a:rPr lang="en-US" sz="3600" dirty="0">
                <a:solidFill>
                  <a:schemeClr val="accent1"/>
                </a:solidFill>
              </a:rPr>
              <a:t>SPEED.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Images are another element that can drive your point home even more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737094" y="499736"/>
            <a:ext cx="792205" cy="1200329"/>
          </a:xfrm>
        </p:spPr>
        <p:txBody>
          <a:bodyPr/>
          <a:lstStyle/>
          <a:p>
            <a:r>
              <a:rPr lang="en-US" dirty="0"/>
              <a:t>FACT</a:t>
            </a:r>
          </a:p>
        </p:txBody>
      </p:sp>
    </p:spTree>
    <p:extLst>
      <p:ext uri="{BB962C8B-B14F-4D97-AF65-F5344CB8AC3E}">
        <p14:creationId xmlns:p14="http://schemas.microsoft.com/office/powerpoint/2010/main" xmlns="" val="324801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8ECCAF6-0CDC-4B30-AC61-AF80C50E60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PREPARE</a:t>
            </a:r>
          </a:p>
          <a:p>
            <a:pPr lvl="2"/>
            <a:r>
              <a:rPr lang="en-US"/>
              <a:t>Why does this matter to your audience?</a:t>
            </a:r>
          </a:p>
          <a:p>
            <a:pPr lvl="3"/>
            <a:r>
              <a:rPr lang="en-US"/>
              <a:t>Where are you taking them? 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Understand your brand </a:t>
            </a:r>
            <a:br>
              <a:rPr lang="en-US"/>
            </a:br>
            <a:r>
              <a:rPr lang="en-US"/>
              <a:t>and audience; speak in </a:t>
            </a:r>
            <a:br>
              <a:rPr lang="en-US"/>
            </a:br>
            <a:r>
              <a:rPr lang="en-US"/>
              <a:t>an authentic 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1306458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DEFINE</a:t>
            </a:r>
          </a:p>
          <a:p>
            <a:pPr lvl="2"/>
            <a:r>
              <a:rPr lang="en-US" dirty="0"/>
              <a:t>Who | What | Where | When | Why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Get your facts straight </a:t>
            </a:r>
            <a:br>
              <a:rPr lang="en-US"/>
            </a:br>
            <a:r>
              <a:rPr lang="en-US"/>
              <a:t>with 5 W’s</a:t>
            </a:r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idx="18"/>
          </p:nvPr>
        </p:nvSpPr>
        <p:spPr>
          <a:xfrm>
            <a:off x="7954500" y="419100"/>
            <a:ext cx="2377440" cy="84023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291647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icture Placeholder 80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53512" y="6484937"/>
            <a:ext cx="419776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-2882" y="0"/>
            <a:ext cx="1041297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8"/>
          </p:nvPr>
        </p:nvSpPr>
        <p:spPr>
          <a:xfrm>
            <a:off x="2053947" y="419100"/>
            <a:ext cx="2377440" cy="84023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302185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SUPPORT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We perceive the world through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more than our eyes and ears;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we smell, we touch, and we taste. </a:t>
            </a:r>
            <a:endParaRPr lang="en-US" dirty="0">
              <a:solidFill>
                <a:schemeClr val="bg1"/>
              </a:solidFill>
            </a:endParaRPr>
          </a:p>
          <a:p>
            <a:pPr lvl="3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Put your audience in that place and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provide them a point of reference;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imagination will do the rest.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19"/>
          </p:nvPr>
        </p:nvSpPr>
        <p:spPr>
          <a:xfrm>
            <a:off x="304800" y="1554164"/>
            <a:ext cx="5875734" cy="10895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Images are a great tool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for showing context</a:t>
            </a:r>
          </a:p>
        </p:txBody>
      </p:sp>
    </p:spTree>
    <p:extLst>
      <p:ext uri="{BB962C8B-B14F-4D97-AF65-F5344CB8AC3E}">
        <p14:creationId xmlns:p14="http://schemas.microsoft.com/office/powerpoint/2010/main" xmlns="" val="2488226301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66616" y="6492875"/>
            <a:ext cx="393567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38" cy="2983894"/>
          </a:xfrm>
        </p:spPr>
        <p:txBody>
          <a:bodyPr/>
          <a:lstStyle/>
          <a:p>
            <a:r>
              <a:rPr lang="en-US" dirty="0"/>
              <a:t>ENGAGE</a:t>
            </a:r>
          </a:p>
          <a:p>
            <a:pPr lvl="1"/>
            <a:r>
              <a:rPr lang="en-US" sz="2400" dirty="0"/>
              <a:t>Visualize key messages</a:t>
            </a:r>
          </a:p>
          <a:p>
            <a:pPr lvl="3"/>
            <a:r>
              <a:rPr lang="en-US" dirty="0"/>
              <a:t>A picture is worth a thousand words…</a:t>
            </a:r>
          </a:p>
          <a:p>
            <a:pPr lvl="1"/>
            <a:r>
              <a:rPr lang="en-US" sz="2400" dirty="0"/>
              <a:t>Make a statement</a:t>
            </a:r>
          </a:p>
          <a:p>
            <a:pPr lvl="3"/>
            <a:r>
              <a:rPr lang="en-US" dirty="0"/>
              <a:t>Using graphics, charts, and infographics</a:t>
            </a:r>
          </a:p>
          <a:p>
            <a:pPr lvl="1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69069" y="1554163"/>
            <a:ext cx="5791200" cy="590931"/>
          </a:xfrm>
        </p:spPr>
        <p:txBody>
          <a:bodyPr/>
          <a:lstStyle/>
          <a:p>
            <a:r>
              <a:rPr lang="en-US" dirty="0"/>
              <a:t>Show, don’t tell</a:t>
            </a:r>
          </a:p>
        </p:txBody>
      </p:sp>
    </p:spTree>
    <p:extLst>
      <p:ext uri="{BB962C8B-B14F-4D97-AF65-F5344CB8AC3E}">
        <p14:creationId xmlns:p14="http://schemas.microsoft.com/office/powerpoint/2010/main" xmlns="" val="686721801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96726" y="6484937"/>
            <a:ext cx="533348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0" y="3429000"/>
            <a:ext cx="6096000" cy="2791533"/>
          </a:xfrm>
        </p:spPr>
        <p:txBody>
          <a:bodyPr/>
          <a:lstStyle/>
          <a:p>
            <a:r>
              <a:rPr lang="en-US" dirty="0"/>
              <a:t>LEAD</a:t>
            </a:r>
          </a:p>
          <a:p>
            <a:pPr lvl="2"/>
            <a:r>
              <a:rPr lang="en-US" dirty="0"/>
              <a:t>Start your story with an outline, </a:t>
            </a:r>
            <a:br>
              <a:rPr lang="en-US" dirty="0"/>
            </a:br>
            <a:r>
              <a:rPr lang="en-US" dirty="0"/>
              <a:t>a framework of points you </a:t>
            </a:r>
            <a:br>
              <a:rPr lang="en-US" dirty="0"/>
            </a:br>
            <a:r>
              <a:rPr lang="en-US" dirty="0"/>
              <a:t>need to have to tell your story, </a:t>
            </a:r>
            <a:br>
              <a:rPr lang="en-US" dirty="0"/>
            </a:br>
            <a:r>
              <a:rPr lang="en-US" dirty="0"/>
              <a:t>always moving forward to </a:t>
            </a:r>
            <a:br>
              <a:rPr lang="en-US" dirty="0"/>
            </a:br>
            <a:r>
              <a:rPr lang="en-US" dirty="0"/>
              <a:t>the conclusion or action points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Know the end </a:t>
            </a:r>
            <a:br>
              <a:rPr lang="en-US"/>
            </a:br>
            <a:r>
              <a:rPr lang="en-US"/>
              <a:t>at the beginning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094443" cy="6858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918218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0" y="1636201"/>
            <a:ext cx="6096000" cy="3585597"/>
          </a:xfrm>
        </p:spPr>
        <p:txBody>
          <a:bodyPr/>
          <a:lstStyle/>
          <a:p>
            <a:r>
              <a:rPr lang="en-US" dirty="0"/>
              <a:t>TAKEAWAY</a:t>
            </a:r>
          </a:p>
          <a:p>
            <a:pPr lvl="4"/>
            <a:r>
              <a:rPr lang="en-US" dirty="0"/>
              <a:t>What do you want them to remember?</a:t>
            </a:r>
          </a:p>
          <a:p>
            <a:r>
              <a:rPr lang="en-US" dirty="0"/>
              <a:t>INSPIRE</a:t>
            </a:r>
          </a:p>
          <a:p>
            <a:pPr lvl="4"/>
            <a:r>
              <a:rPr lang="en-US" dirty="0"/>
              <a:t>Get them excited about what’s to come</a:t>
            </a:r>
          </a:p>
          <a:p>
            <a:r>
              <a:rPr lang="en-US" dirty="0"/>
              <a:t>ACTION</a:t>
            </a:r>
          </a:p>
          <a:p>
            <a:pPr lvl="4"/>
            <a:r>
              <a:rPr lang="en-US" dirty="0"/>
              <a:t>Build your presentation and give us your feedback </a:t>
            </a:r>
            <a:br>
              <a:rPr lang="en-US" dirty="0"/>
            </a:br>
            <a:r>
              <a:rPr lang="en-US" dirty="0"/>
              <a:t>if this was helpful to you.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44463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47687" y="6492875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—LEVAR BURTON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BECAUSE STORYTELLING, </a:t>
            </a:r>
            <a:br>
              <a:rPr lang="en-US" dirty="0"/>
            </a:br>
            <a:r>
              <a:rPr lang="en-US" dirty="0"/>
              <a:t>AND VISUAL STORYTELLING, </a:t>
            </a:r>
            <a:br>
              <a:rPr lang="en-US" dirty="0"/>
            </a:br>
            <a:r>
              <a:rPr lang="en-US" dirty="0"/>
              <a:t>WAS PUT IN THE HANDS OF EVERYBODY,</a:t>
            </a:r>
          </a:p>
          <a:p>
            <a:pPr lvl="1"/>
            <a:r>
              <a:rPr lang="en-US" dirty="0"/>
              <a:t>WE HAVE ALL NOW BECOME STORYTELLERS.</a:t>
            </a:r>
          </a:p>
        </p:txBody>
      </p:sp>
    </p:spTree>
    <p:extLst>
      <p:ext uri="{BB962C8B-B14F-4D97-AF65-F5344CB8AC3E}">
        <p14:creationId xmlns:p14="http://schemas.microsoft.com/office/powerpoint/2010/main" xmlns="" val="62731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04800" y="2053239"/>
            <a:ext cx="11887200" cy="2751522"/>
          </a:xfrm>
        </p:spPr>
        <p:txBody>
          <a:bodyPr/>
          <a:lstStyle/>
          <a:p>
            <a:r>
              <a:rPr lang="en-US" sz="3200" dirty="0" smtClean="0"/>
              <a:t>SUCCESS IS OFTEN A JOURNEY.  IT HAS PEAKS AND VALLEYS.  SUCCESS BUILDS ON ANOTHER; IT’S OTJUS A TUG OF WAR BETWEEN WINNING AND LOSING–SETBACKS, LOSSES AND MISTAKES ARE ALL PARTS OF SUCCESS.</a:t>
            </a:r>
          </a:p>
          <a:p>
            <a:pPr lvl="1" indent="122238"/>
            <a:r>
              <a:rPr lang="en-US" sz="3200" dirty="0" smtClean="0"/>
              <a:t>WHAT LEVEL OF SUCCESS ARE YOU WILLING TO   	CHALLENGE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65562" y="5276808"/>
            <a:ext cx="8097838" cy="3693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105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POWERFUL PRESENTATIONS!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xmlns="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4433852" y="4256429"/>
            <a:ext cx="5756957" cy="927824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49282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John Wooden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2634936"/>
            <a:ext cx="11658600" cy="1588127"/>
          </a:xfrm>
        </p:spPr>
        <p:txBody>
          <a:bodyPr/>
          <a:lstStyle/>
          <a:p>
            <a:r>
              <a:rPr lang="en-US" dirty="0" smtClean="0"/>
              <a:t>“Success is peace of mind which is a direct result of self-satisfaction in knowing you made the best of which you are capable”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Why Do We Fall - Motivational 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Arthur Ashe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2884235"/>
            <a:ext cx="11658600" cy="1089529"/>
          </a:xfrm>
        </p:spPr>
        <p:txBody>
          <a:bodyPr/>
          <a:lstStyle/>
          <a:p>
            <a:r>
              <a:rPr lang="en-US" dirty="0" smtClean="0"/>
              <a:t>“Success is a journey, not a destination.  The doing is often more important than the outcome.”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2597273"/>
            <a:ext cx="4868985" cy="867930"/>
          </a:xfrm>
        </p:spPr>
        <p:txBody>
          <a:bodyPr/>
          <a:lstStyle/>
          <a:p>
            <a:r>
              <a:rPr lang="en-US" dirty="0" smtClean="0"/>
              <a:t>the accomplishment of an aim or purpose.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006429"/>
          </a:xfrm>
        </p:spPr>
        <p:txBody>
          <a:bodyPr/>
          <a:lstStyle/>
          <a:p>
            <a:r>
              <a:rPr lang="en-US" dirty="0" smtClean="0"/>
              <a:t>Success is not an accident….. Put your heart, mind and soul into even your smallest tasks.	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/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006429"/>
          </a:xfrm>
        </p:spPr>
        <p:txBody>
          <a:bodyPr/>
          <a:lstStyle/>
          <a:p>
            <a:r>
              <a:rPr lang="en-US" dirty="0" smtClean="0"/>
              <a:t>There are no secrets to success…. Your positive action combined with positive thinking results in success.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701731"/>
          </a:xfrm>
        </p:spPr>
        <p:txBody>
          <a:bodyPr/>
          <a:lstStyle/>
          <a:p>
            <a:r>
              <a:rPr lang="en-US" dirty="0" smtClean="0"/>
              <a:t>Success is not final, failure is not fatal: it is the courage to continue that counts.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Women soccer motivat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44881" y="2662267"/>
            <a:ext cx="4332514" cy="1830245"/>
          </a:xfrm>
        </p:spPr>
        <p:txBody>
          <a:bodyPr/>
          <a:lstStyle/>
          <a:p>
            <a:r>
              <a:rPr lang="en-US" dirty="0"/>
              <a:t>Revealing key points </a:t>
            </a:r>
            <a:br>
              <a:rPr lang="en-US" dirty="0"/>
            </a:br>
            <a:r>
              <a:rPr lang="en-US" dirty="0"/>
              <a:t>one at a time enhances comprehension.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Our mission</a:t>
            </a:r>
          </a:p>
          <a:p>
            <a:pPr lvl="1"/>
            <a:r>
              <a:rPr lang="en-US"/>
              <a:t>To help people easily create </a:t>
            </a:r>
            <a:br>
              <a:rPr lang="en-US"/>
            </a:br>
            <a:r>
              <a:rPr lang="en-US"/>
              <a:t>compelling presentations </a:t>
            </a:r>
            <a:br>
              <a:rPr lang="en-US"/>
            </a:br>
            <a:r>
              <a:rPr lang="en-US"/>
              <a:t>using templates.</a:t>
            </a:r>
            <a:endParaRPr lang="en-US" dirty="0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INTRODUCTION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541448"/>
          </a:xfrm>
        </p:spPr>
        <p:txBody>
          <a:bodyPr/>
          <a:lstStyle/>
          <a:p>
            <a:r>
              <a:rPr lang="en-US"/>
              <a:t>Let us share some favorite tips</a:t>
            </a:r>
            <a:br>
              <a:rPr lang="en-US"/>
            </a:br>
            <a:r>
              <a:rPr lang="en-US"/>
              <a:t>for telling your story effectively. </a:t>
            </a:r>
          </a:p>
          <a:p>
            <a:pPr lvl="1"/>
            <a:r>
              <a:rPr lang="en-US"/>
              <a:t>Select from a rich assortment of animated slide layouts to consistently convey the right message and make the right impression.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What story do you want to tell?</a:t>
            </a:r>
            <a:endParaRPr lang="en-US" dirty="0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15" grpId="0"/>
      <p:bldP spid="32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93208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“How much text </a:t>
            </a:r>
            <a:br>
              <a:rPr lang="en-US" dirty="0"/>
            </a:br>
            <a:r>
              <a:rPr lang="en-US" dirty="0"/>
              <a:t>should I use?”</a:t>
            </a:r>
          </a:p>
          <a:p>
            <a:pPr lvl="1"/>
            <a:r>
              <a:rPr lang="en-US" dirty="0"/>
              <a:t>Consider when you give </a:t>
            </a:r>
            <a:br>
              <a:rPr lang="en-US" dirty="0"/>
            </a:br>
            <a:r>
              <a:rPr lang="en-US" dirty="0"/>
              <a:t>a paper handout in a </a:t>
            </a:r>
            <a:br>
              <a:rPr lang="en-US" dirty="0"/>
            </a:br>
            <a:r>
              <a:rPr lang="en-US" dirty="0"/>
              <a:t>meeting—everyone’s head </a:t>
            </a:r>
            <a:br>
              <a:rPr lang="en-US" dirty="0"/>
            </a:br>
            <a:r>
              <a:rPr lang="en-US" dirty="0"/>
              <a:t>goes down and they read, </a:t>
            </a:r>
            <a:br>
              <a:rPr lang="en-US" dirty="0"/>
            </a:br>
            <a:r>
              <a:rPr lang="en-US" dirty="0"/>
              <a:t>rather than staying </a:t>
            </a:r>
            <a:br>
              <a:rPr lang="en-US" dirty="0"/>
            </a:br>
            <a:r>
              <a:rPr lang="en-US" dirty="0"/>
              <a:t>heads-up and listening.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02414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“But this is important to the understanding of the story”</a:t>
            </a:r>
          </a:p>
          <a:p>
            <a:pPr lvl="1"/>
            <a:r>
              <a:rPr lang="en-US" dirty="0"/>
              <a:t>Avoid using sentences </a:t>
            </a:r>
            <a:br>
              <a:rPr lang="en-US" dirty="0"/>
            </a:br>
            <a:r>
              <a:rPr lang="en-US" dirty="0"/>
              <a:t>that will already be used </a:t>
            </a:r>
            <a:br>
              <a:rPr lang="en-US" dirty="0"/>
            </a:br>
            <a:r>
              <a:rPr lang="en-US" dirty="0"/>
              <a:t>when talking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02414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“More words, </a:t>
            </a:r>
            <a:br>
              <a:rPr lang="en-US" dirty="0"/>
            </a:br>
            <a:r>
              <a:rPr lang="en-US" dirty="0"/>
              <a:t>less sentences”</a:t>
            </a:r>
          </a:p>
          <a:p>
            <a:pPr lvl="1"/>
            <a:r>
              <a:rPr lang="en-US" dirty="0"/>
              <a:t>Focus on action words </a:t>
            </a:r>
            <a:br>
              <a:rPr lang="en-US" dirty="0"/>
            </a:br>
            <a:r>
              <a:rPr lang="en-US" dirty="0"/>
              <a:t>that will enhance the </a:t>
            </a:r>
            <a:br>
              <a:rPr lang="en-US" dirty="0"/>
            </a:br>
            <a:r>
              <a:rPr lang="en-US" dirty="0"/>
              <a:t>viewer experience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757130"/>
          </a:xfrm>
        </p:spPr>
        <p:txBody>
          <a:bodyPr/>
          <a:lstStyle/>
          <a:p>
            <a:r>
              <a:rPr lang="en-US" dirty="0"/>
              <a:t>Build your story first, then define which layouts and graphics will best help visualize each slide’s message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5511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6838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5056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32913" y="6316156"/>
            <a:ext cx="498402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0716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1.04167E-6 -4.44444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3 -4.44444E-6 L 3.95833E-6 -4.44444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-2.5E-6 -4.44444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18" grpId="0" uiExpand="1" build="p"/>
      <p:bldP spid="9" grpId="0" animBg="1"/>
      <p:bldP spid="9" grpId="1" animBg="1"/>
      <p:bldP spid="15" grpId="0" animBg="1"/>
      <p:bldP spid="15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tf16401425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tf16401425</Template>
  <TotalTime>169</TotalTime>
  <Words>594</Words>
  <Application>Microsoft Office PowerPoint</Application>
  <PresentationFormat>Custom</PresentationFormat>
  <Paragraphs>118</Paragraphs>
  <Slides>20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tf16401425</vt:lpstr>
      <vt:lpstr>JOURNEY  </vt:lpstr>
      <vt:lpstr>Slide 2</vt:lpstr>
      <vt:lpstr>Slide 3</vt:lpstr>
      <vt:lpstr>Slide 4</vt:lpstr>
      <vt:lpstr>Slide 5</vt:lpstr>
      <vt:lpstr>SUCCESS</vt:lpstr>
      <vt:lpstr>Slide 7</vt:lpstr>
      <vt:lpstr>INTRODUCTION</vt:lpstr>
      <vt:lpstr>PREPARE</vt:lpstr>
      <vt:lpstr>USE TRANSITIONS  &amp; SECTION DIVIDERS</vt:lpstr>
      <vt:lpstr>Slide 11</vt:lpstr>
      <vt:lpstr>VISUALS ADD A COMPONENT TO STORYTELLING THAT TEXT CANNOT | SPEED.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POWERFUL PRESENTATIONS!</vt:lpstr>
    </vt:vector>
  </TitlesOfParts>
  <Company>Hewlett-Packard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 </dc:title>
  <dc:creator>McCabe</dc:creator>
  <cp:lastModifiedBy>McCabe</cp:lastModifiedBy>
  <cp:revision>1</cp:revision>
  <dcterms:created xsi:type="dcterms:W3CDTF">2017-08-17T23:09:27Z</dcterms:created>
  <dcterms:modified xsi:type="dcterms:W3CDTF">2017-08-18T01:58:28Z</dcterms:modified>
</cp:coreProperties>
</file>